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96" r:id="rId3"/>
    <p:sldId id="305" r:id="rId4"/>
    <p:sldId id="306" r:id="rId5"/>
    <p:sldId id="308" r:id="rId6"/>
    <p:sldId id="309" r:id="rId7"/>
    <p:sldId id="297" r:id="rId8"/>
    <p:sldId id="298" r:id="rId9"/>
    <p:sldId id="312" r:id="rId10"/>
    <p:sldId id="311" r:id="rId11"/>
    <p:sldId id="299" r:id="rId12"/>
    <p:sldId id="300" r:id="rId13"/>
    <p:sldId id="310" r:id="rId14"/>
    <p:sldId id="285" r:id="rId1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ee" initials="H" lastIdx="1" clrIdx="0">
    <p:extLst>
      <p:ext uri="{19B8F6BF-5375-455C-9EA6-DF929625EA0E}">
        <p15:presenceInfo xmlns:p15="http://schemas.microsoft.com/office/powerpoint/2012/main" userId="Has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856"/>
    <a:srgbClr val="54667A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15" autoAdjust="0"/>
  </p:normalViewPr>
  <p:slideViewPr>
    <p:cSldViewPr snapToGrid="0">
      <p:cViewPr varScale="1">
        <p:scale>
          <a:sx n="111" d="100"/>
          <a:sy n="111" d="100"/>
        </p:scale>
        <p:origin x="667" y="1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800" units="cm"/>
          <inkml:channel name="Y" type="integer" max="1350" units="cm"/>
          <inkml:channel name="T" type="integer" max="2.14748E9" units="dev"/>
        </inkml:traceFormat>
        <inkml:channelProperties>
          <inkml:channelProperty channel="X" name="resolution" value="139.53488" units="1/cm"/>
          <inkml:channelProperty channel="Y" name="resolution" value="69.58763" units="1/cm"/>
          <inkml:channelProperty channel="T" name="resolution" value="1" units="1/dev"/>
        </inkml:channelProperties>
      </inkml:inkSource>
      <inkml:timestamp xml:id="ts0" timeString="2020-11-02T12:27:39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16960 7937 0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3T12:30:05.8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4445 4247 0,'13'0'62,"40"0"-62,40 0 16,52 0-16,27 0 16,27 0-16,-1 0 15,14 0-15,-14 0 16,27 0-16,-13 0 16,26 0-16,26 0 15,14 0 1,0 0-16,40 0 15,-1 0-15,-52 0 0,13 0 16,-40 0-16,0 0 16,-13 0-16,-27 0 15,-26 0-15,0 0 16,-13 0 0,-27 0-16,0 0 15,27 0-15,-13 0 16,12 0-16,200 0 15,-173 0 1,172 0 0,-198 0-16,251 0 31,-159 0-15,-119 0-16,1 0 15,-1 0-15,0 0 16,1 0-16,-1 0 15,-39 0-15,-1 0 16,-52 0-16,13 0 16,-14 0-16,-25 0 15,12 0-15,-13 0 16</inkml:trace>
  <inkml:trace contextRef="#ctx0" brushRef="#br0" timeOffset="1818.2352">5622 3294 0,'0'13'31,"0"27"-31,14 0 16,-14-27-16,0 40 15,0 0-15,0 13 16,0-26 0,0 26-16,0-13 15,13 0-15,0-14 16,-13-12-16,0-14 16,0 13-16,0-12 15,13 12 1,-13 1-1,0-1 1,0-13-16,0 0 31,0 1-31,0-41 78,0-26-78</inkml:trace>
  <inkml:trace contextRef="#ctx0" brushRef="#br0" timeOffset="2903.7864">5755 3096 0,'13'0'15,"0"0"17,67 0-32,-14 13 0,53 0 15,-13-13-15,52 0 16,-12 0-16,13 0 16,132 0-1,-146 0-15,40 0 16,-13 0-16,-39 0 15,-1 0-15,0 0 16,106 0 0,-79 13-16,-40 14 15,-53-27-15,0 0 16,-13 0-16,0 0 16,159 0 15,-146 0-16,66 0 1,-79 0-16,66 0 16,-53 13-1,-39-13-15,39 0 16,-26 0-16,13 13 16,-40-13-16,0 0 15,0 0 16,-13 13-15,27-13 0,-1 14-16,-12-1 31,-1 0-31,-13 0 0,13-13 16,-13 14-16,13 25 15,0-25-15,-13 12 16,0 0-1,0 80 1,0-66-16,0 26 16,-26 40-1,26-80 1,-26 54 0,26-67-16,0 53 31,0-26-16,0-14-15,0-12 16,0 12-16,0-13 16,0 14-16,0-1 15,0-13-15,0 14 16,0-14 0,0 0-1,0 0-15,0 1 31,0-1-15</inkml:trace>
  <inkml:trace contextRef="#ctx0" brushRef="#br0" timeOffset="7346.1546">5741 3096 0,'0'13'31,"0"27"-15,0 12-16,-13-38 16,13-1-1,0 13-15,-13-12 0,13-1 16,0 0-16</inkml:trace>
  <inkml:trace contextRef="#ctx0" brushRef="#br0" timeOffset="12597.8549">6919 5953 0,'13'0'47,"27"0"-31,13 0-16,13 0 15,66 27-15,0-14 16,1-13-16,25 0 15,-12 0-15,39 0 16,-53 0 0,-26 0-16,-13 0 0,-27 0 15,-13 0-15,13 0 16,-26 0-16,-1 0 16,1 0-1,13 0-15,-13 0 16,13 0-16,13 0 15,-13 0-15,-40 0 0,27 0 16,-1 0-16,-25 0 16,12 0-1,-13 0-15,1 0 16,12 0-16,0 0 16,1 0-1,-14 0-15,14 0 16,-1 0-1,-13 0 1,0 0 0,1 0-16,12-13 15,1 13 1,12 0-16,27-14 0,-52 1 16,25 0-16,-25 13 15,25 0 1,-25-13-1,-1-1-15,13 14 32,-13 0-32,27 0 15,-13 0 1,-1 0 0,14-26-1,-27 26-15,0 0 16,14 0-1,-14 0 1,0 0-16,0 0 16,1 0-1,-1 0-15,0 0 16,0 0 15,14-13-15,-14 13 62,0 0-62</inkml:trace>
  <inkml:trace contextRef="#ctx0" brushRef="#br0" timeOffset="19667.57">11364 5980 0,'53'0'47,"13"0"-31,40 0-16,-14-27 15,27 14 1,-52 13-16,65-13 0,-40 13 16,28 0-1,12 0-15,106 0 16,-132 0-1,26 0-15,-13 0 16,13 0-16,-26 0 16,-13 0-16,13 0 15,-14 0-15,93 0 16,-118 0 0,-1 0-16,-13 0 15,13 0-15,0 0 16,185 0 15,-185 0-31,27 0 0,-14 0 16,14 0-16,-27 0 15,14 0-15,-41 0 16,1 0 0,-14 0-16</inkml:trace>
  <inkml:trace contextRef="#ctx0" brushRef="#br0" timeOffset="30547.8334">5345 5966 0,'26'0'94,"0"14"-94,1-1 15,26-13 1,0 0-16,0 13 16,-14-13-16,1 0 15,13 0-15,0 0 16,0 0-1,39 0 1,-52 0-16,13 0 16,-13 0-16,13 0 15,13 0 1,-53 0 0,0 0-1,0 0 1,1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3T12:39:30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5358 4141 0,'13'0'32,"0"0"-32,0 0 15,1 0-15,12 0 16,1 0-1,-14 0-15,13 0 16,14 0-16,-27 13 16,14-13-1,26 13-15,-40-13 16,40 0-16,-14 13 16,-12-13-16,26 14 15,-40-14-15,27 0 16,26 13-1,-40-13-15,-12 0 16,-1 0-16,0 0 16</inkml:trace>
  <inkml:trace contextRef="#ctx0" brushRef="#br0" timeOffset="935.6697">5292 6046 0,'0'-14'15,"39"14"1,1 0-16,26 14 16,14-1-16,-14 0 15,26 0-15,1 1 16,0-1-1,-27-13-15,13 13 16,-53-13-16,1 0 16,-14 0-16,0 0 0,1 0 15,-1 0 32,0 0 0</inkml:trace>
  <inkml:trace contextRef="#ctx0" brushRef="#br0" timeOffset="2023.8633">5609 7726 0,'13'-13'0,"1"13"16,12 13 0,27 0-16,26 14 15,14-14-15,0 0 16,-1 13-16,1-12 15,66 12 1,-107-13-16,-25-13 16,-14 0-16,0 0 15</inkml:trace>
  <inkml:trace contextRef="#ctx0" brushRef="#br0" timeOffset="4311.74">5027 9604 0,'0'-13'16,"40"13"0,52 27-1,-65-27 1,26 0-16,0 0 15,0 0-15,-27 0 16,14 0-16,-1 0 16,-12 0-1,65 0-15,-78 0 16,25 0-16,14-14 16,-26 14-16,-14 0 15,0 0 1,0-13-1,1 13 1,12 0-16,-13 0 16,14 0-16,-1 0 15,27 0 1,-40 0-16,14 0 16,-14 0-16,0 0 15,1 0-15,-1 0 16,26-26-1,-25 26 17,-1 0-32,0 0 0,14-14 15,-14 14 1,0 0-16,0 0 0,1 0 16,-1 0-1,0 0 1,0 0 15,0 0 0,1 0-15,-1 0 0,0 0-1,0 0 1,1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3T12:48:33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5675 3135 0,'27'0'93,"-14"0"-77,27 0 0,-14 0-1,14 0-15,13 0 16,-14 0 0,-12 0-16,13 0 15,-1 0-15,-12 0 0,26 0 16,0 0-1,-14 0-15,-12 0 16,-1 0-16,1 0 16,12 0-16,-12 0 15,52 0 17,-52 0-32,-14 0 15,0 0-15,0 0 16,1 0-16,-1 0 15,0 0-15,13 0 16,-12 0-16,-1 0 16,27 0-16,-1 0 15,1 0-15,66 0 16,-67 0 0,-12 0-1,13 0-15,-14 0 16,-13 0 15,1 0-15,-1 0 187,13 0-203,1 0 15,-14 0 1,0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3T12:50:41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3254 13216 0,'14'0'125,"39"0"-125,13 0 15,39 0 1,15 0-16,-15 0 16,-12 0-16,0 0 15,-1 0-15,-12 0 16,-14 0-16,-13 0 15,0 0-15,13 0 16,0 0-16,0 0 16,53 0-16,79 0 31,-105 0-31,172 0 31,-252 0-15,0 0-16,0 0 15</inkml:trace>
  <inkml:trace contextRef="#ctx0" brushRef="#br0" timeOffset="1283.5936">8744 13123 0,'14'0'16,"-1"0"-16,13 0 16,-12 0-16,65 14 15,-53-14-15,41 0 16,-1 0-16,26 0 15,1 0-15,0 0 16,12 0-16,-12 0 16,0 0-16,12 0 15,14-14-15,-52 14 16,25 0-16,-12 0 16,-1 0-1,-39 0-15,13 0 0,-14 0 16,-12 0-16,92 0 31,-93 0-31,1 0 31,-1 0 47</inkml:trace>
  <inkml:trace contextRef="#ctx0" brushRef="#br0" timeOffset="2199.9281">14195 13017 0,'13'0'15,"0"0"-15,27 14 16,0-1-16,-1-13 16,54 0-16,13 0 15,26 0-15,199 0 16,-172 0-1,-14 0-15,-13 0 16,27 0 0,-53 0-16,-13 0 0,-1 0 15,-52 0 1,-27 0-16,0 0 0,1-13 78,-1 13-78,-13-14 16</inkml:trace>
  <inkml:trace contextRef="#ctx0" brushRef="#br0" timeOffset="3077.2621">19487 13070 0,'52'14'15,"-104"-28"-15,250 54 16,-105-27-16,12-13 16,28 0-16,25 0 15,-12 0 1,-14 0-16,14 0 0,-14 0 16,40 0-1,-79 0-15,-27 0 16,-13 0-1,0 0-15,-27 0 16,14 0-16,-1 0 16,-25 0-16,-1 0 15,0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3T12:02:00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6152 8480 0,'26'0'32,"14"0"-32,-1 0 15,14 0-15,13 0 16,1 0-16,25 0 15,14 0 1,53 0-16,39 0 0,14 0 16,39 0-16,14 0 15,-1 0-15,54 0 16,410 0 0,-371 0-1,-40 0-15,1 0 16,-67 0-16,-13 0 15,0 0-15,-26 0 0,-14 0 16,1 0 0,-27 0-16,13 0 15,-13 0-15,0 0 16,26 0-16,-12 0 16,356 0-1,-357 26 1,-13-12-16,-13-14 15,13 26-15,-13-13 16,13 0-16,-40-13 16,199 0-1,-146 0-15,-40 0 16,-12 0-16,25 0 16,200 0 15,-253 0-31,-12 0 0,0 0 15,-14 0 1,0 0-16,-12 0 0,25 0 16,-12 0-16,12 0 15,160 0 17,-186 0-32,-13 0 15,-14 0-15,14 0 16,0 0-16,0 0 15,40 0 1,-40 0-16,-14 0 16,-26 0-16,40 0 15,-26 0 1,-1 0 0,14 0-16,13 0 15,0 0-15,-13 0 16,26 0-16,26 0 15,1 0-15,-1 0 16,-12 0 0,12 0-16,94 0 15,-94 0 1,-12 0-16,12 0 16,1 0-16,-27 0 15,-26 0-15,-14 0 0,14 0 16,-27 0 31,0 0-32,14 0-15,12 0 16,1 0-16,-13 0 16,25 0-16,-12 0 15,26 0 1,-26 0-16,-14 0 15,14 0-15,0 0 16,-14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3T12:07:40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9591 11337 0,'13'0'110,"93"0"-95,-66 0 1,0 0-16,12 0 16,15 0-16,-1-13 15,13 0 1,27-14-16,-93 27 16,40 0-1,-13 0-15,0 0 16,-27 0-16,66 0 31,-66 0-31,14 0 0,-1 0 16,-13 0-1,1 0 17</inkml:trace>
  <inkml:trace contextRef="#ctx0" brushRef="#br0" timeOffset="1421.8314">13110 11311 0,'-13'0'16,"26"0"31,0 0-47,14 0 15,-1 0-15,-13 0 16,27 0-16,-13 0 16,52 0-1,-66 0-15,27 0 16,13 0-16,0 0 15,79 0 1,-53 0 0,14 0-16,0 0 0,-1 0 15,1 0-15,118 0 32,-131 0-32,-14 0 0,0 0 15,53 0 1,-66 0-16,-40 0 15,1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3T12:08:23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1124 4948 0,'14'0'109,"12"0"-93,-13 0 0,1 0-1,-1 0-15,0 0 16,0 0-16,1 0 16,-1 0-16,0 0 15,0 13 1,0-13 15,1 0-15,12 0-1,-13 0-15,1 0 16,-1 0-16,0 0 16,0 0-16,1 0 15</inkml:trace>
  <inkml:trace contextRef="#ctx0" brushRef="#br0" timeOffset="737.185">1376 4868 0,'13'0'0,"14"0"16,-14 14-1,13-1-15,1 0 16,-1-13-16,-26 26 15,13-12-15,1-1 32,-1 0 30,-13 0-31,0 14 1,-13-14-17,-14 0-15,14-13 16,0 14 0,-1-1-16,1 0 15,-13-13 32</inkml:trace>
  <inkml:trace contextRef="#ctx0" brushRef="#br0" timeOffset="6341.6309">1111 10769 0,'13'0'63,"1"0"-63,-1 0 15,0 0 1,0 0-16,14 0 16,-1 0-1,-12 0-15,-1 0 16,0 0-16,0 0 16,0 0 187</inkml:trace>
  <inkml:trace contextRef="#ctx0" brushRef="#br0" timeOffset="7535.2479">1151 10782 0,'0'0'0,"13"-13"31,0 13-15,1 0-16,-1 0 31,0 0-31,0 0 15,14 0 1,-14 0 0,0 0-1,0 0 1,1 0 0,-1 0-16,0 0 15,0 0 1,1 0-16,-1 0 15,0 0-15,0 0 63,1 0-32,-1 0 47</inkml:trace>
  <inkml:trace contextRef="#ctx0" brushRef="#br0" timeOffset="8310.7896">1389 10649 0,'0'14'78,"0"-1"-62,13 0-1,1 0-15,-14 1 16,13-1 0,13 13 15,-26-12-16,0-1 1,0 0 0,0 0-1,0 0-15,0 1 16,0-1 0,0 13 15,-13 1-31,0-27 15,13 26 1,0-12 0,-13-1-1,-1 0 1</inkml:trace>
  <inkml:trace contextRef="#ctx0" brushRef="#br0" timeOffset="23068.4221">1005 10782 0,'27'0'156,"-14"0"-125,0 0-15,1 0-1,-1 0 17,0 0-17,0 0 1,0 0 15,1 0-15</inkml:trace>
  <inkml:trace contextRef="#ctx0" brushRef="#br0" timeOffset="31406.9189">14645 4736 0,'13'0'31,"13"-13"-15,-12 13-16,39 0 15,-14 0-15,27 0 16,0 0 0,1 0-16,-1 0 15,-13 0-15,0-13 16,-40 13-1,0 0-15</inkml:trace>
  <inkml:trace contextRef="#ctx0" brushRef="#br0" timeOffset="32092.7755">14777 4934 0,'26'0'16,"-12"0"-1,25 0-15,1 0 16,-14 0 0,27 0-16,0 0 0,0 0 15,-13 0-15,13 0 16,13 0-1,13 0 1,-39 0-16,-13 0 16</inkml:trace>
  <inkml:trace contextRef="#ctx0" brushRef="#br0" timeOffset="32958.2311">15306 4577 0,'0'14'32,"27"12"-32,-1 0 15,-13-12-15,53 25 16,-39-25-1,-1-1-15,1 13 16,-1-13 0,-13 1-16,-13-1 15,0 0-15,0 0 16,0 40 0,0-39-16,0 25 15,0-12 1,-13-14-16,-13 13 0,-1 1 15,14-14 1,-27 14-16,14-1 16,26-13-1</inkml:trace>
  <inkml:trace contextRef="#ctx0" brushRef="#br0" timeOffset="36748.8121">15187 6548 0,'40'14'15,"-14"-1"1,1-13-1,12 0-15,1 0 16,13 0-16,13 0 0,-13 0 16,0 0-1,-13 0-15,-14 0 16,14 0-16,-27 0 16</inkml:trace>
  <inkml:trace contextRef="#ctx0" brushRef="#br0" timeOffset="37360.8246">15200 6853 0,'0'0'15,"14"0"-15,25 0 16,-12 0-16,26 0 16,0 0-16,-27 0 15,67 0 1,-54 0-1,-12 0-15,12 0 0,1 0 16,-13 0-16,12 0 16,-26 0-16,40 0 31,-39 0-15,-1 0 62,-13-14-63</inkml:trace>
  <inkml:trace contextRef="#ctx0" brushRef="#br0" timeOffset="37936.8069">15743 6456 0,'0'-13'16,"13"13"-1,0 13-15,0 0 16,1 14-16,12-1 15,1 0-15,-1-12 16,-13 12-16,0-13 16,14 1-16,-14-1 15,-13 13 1,0-13 0,0 27-16,-13 0 15,-14-14-15,14 1 16,-13-1-16,-1 14 15,-12 0-15,12-27 16,1 27-16,12-14 16,1 0-16,0-26 15,0 27 1</inkml:trace>
  <inkml:trace contextRef="#ctx0" brushRef="#br0" timeOffset="42645.1231">9737 12594 0,'13'0'47,"27"0"-32,-1-13-15,-12 0 16,-1 13-16,1 0 16,-14 0-1,0 0-15,0 0 16,27 0 0,0-14-1,-14 1-15,14 0 31,-27 13-31,14 0 16,12 0-16,-26-13 16,40 13 15,-13-13-31,0 13 16,-14 0-16,1-14 15,12 1-15,-12 0 16,12 0-16,-25-1 15,25 14 1</inkml:trace>
  <inkml:trace contextRef="#ctx0" brushRef="#br0" timeOffset="44233.6005">13811 8864 0,'13'0'47,"1"0"-32,39 0-15,105 0 16,-78 0 0,12 0-1,27 0 1,-66 0-16,-26 0 0</inkml:trace>
  <inkml:trace contextRef="#ctx0" brushRef="#br0" timeOffset="44728.1543">13772 9075 0,'26'-13'15,"-13"13"-15,133 0 32,-80 0-17,27 0-15,-1 0 16,-26 0-16,0 0 15,1 0-15,-15 0 16,1 0-16,-13 0 0,-27 0 16,14 0-1,-14 0-15,13 0 16,-12 0 0,-14-13 46</inkml:trace>
  <inkml:trace contextRef="#ctx0" brushRef="#br0" timeOffset="45356.0261">14473 8692 0,'13'13'31,"13"13"-31,14 14 16,13 13-16,-27-27 16,14 14-16,-13 0 15,-1-14-15,-13 1 16,1-14-16,-1 13 16,-13-12-1,0-1 1,0 0-16,0 0 15,-13 14-15,13-14 16,-27 0 0,14 0-16,0 14 15,-1-27-15,-12 26 16,13 14-16,-14-14 16,1-12-16,13-1 15,13 0-15</inkml:trace>
  <inkml:trace contextRef="#ctx0" brushRef="#br0" timeOffset="56447.4077">14671 9604 0,'13'0'16,"40"0"-16,119 0 15,-13-13 1,-27 13-16,67 0 16,277 0-1,-211 0-15,12 0 16,41 0-16,39 0 15,13 0-15,27 0 16,13 0-16,-52 0 16,330 0-1,-424 0-15,14 0 16,-40 0-16,0 0 16,-13 0-16,-13 0 15,-14 0-15,-13 0 16,-39 0-1,-27 0-15,-13 0 0,-40 0 16,-13 0 0,-13 0-16,-27 0 0,0 0 15,0 0-15,1 0 63,-1-13-63,0 13 15,13-13 1</inkml:trace>
  <inkml:trace contextRef="#ctx0" brushRef="#br0" timeOffset="65045.1307">1587 3612 0,'-13'0'62,"13"26"-46,0 0-1,0-12 1,0 12-16,-13 14 16,13-27-16,0 14 15,0 39 1,0-53-1,0 13 1,0 14-16,0-27 0,0 14 16,0-14-16,0 0 15,0 14 1,0-14-16,0 13 16,-13 1 15,0-14-31,-1-13 15,1 0 79,0 0-78,13-13 15,13 13-15,27 0 15,-14 13-31,-26 0 16,13 27-16,1-14 15,-1 14-15,0-13 16,-13-1-1,13 27-15,1-13 0,-14-27 16,0 13-16,0 54 31,0-41-15,0-25 0,0 25-16,0 1 15,0-27 1,0 14-16,0-14 15,0 27-15,0-1 16,0-26-16,0 14 0,0-1 16,0 1-1,0-1-15,0-12 16,0 12-16,0-13 16,0 14-16,0-14 15,0 0-15,0 27 16,0-27-16,0 40 15,-27 40 1,14-40 0,0-14-16,13-12 15,0-14-15,0 27 16,0 12 15,0-38-31,0 12 16,0-13-16,0 1 0,0-1 15,0 0-15,0 14 16,13-27 0,-13 13-1,13 0 17,-13 0-32,0 14 0,13-14 15,1 0-15,-1 0 16,-13 1-16,40-1 31,-40 0-15,0 0-1,13-13 1,0 0 15,0 0-15,0 0-16</inkml:trace>
  <inkml:trace contextRef="#ctx0" brushRef="#br0" timeOffset="118840.8753">3492 7395 0,'0'-26'47,"40"12"-16,-27 1-31,14 13 15,26-13-15,-40 13 16,0 0-16,27 0 16,0-13-16,-27 13 31</inkml:trace>
  <inkml:trace contextRef="#ctx0" brushRef="#br0" timeOffset="119324.5816">3492 7541 0,'14'0'0,"-1"0"16,13 13-16,-12-13 16,12 13-16,-13-13 15,14 0-15,-1 0 16,-13 0-16,14 0 15,-1 0 1,-12 0-16,12 0 0,-13 0 16,14 0-16,-14 0 15,0 0-15,0 0 47</inkml:trace>
  <inkml:trace contextRef="#ctx0" brushRef="#br0" timeOffset="119919.6758">3757 7250 0,'27'0'32,"-14"13"-32,26 26 15,1-12-15,-13-1 16,-1-12-16,-13-1 15,1 0-15,-1 0 16,-13 1-16,0-1 16,0 0-1,0 0-15,0 0 16,-13 14-16,-14 26 16,14-27-1,0-12-15,-1 12 16,1 0-16,-27 14 31,27-13-31,0-1 0,-13-13 16,12 14-1,1-14-15,13 0 16</inkml:trace>
  <inkml:trace contextRef="#ctx0" brushRef="#br0" timeOffset="126071.1276">9869 5490 0,'0'-13'15,"0"0"1,13-1 0,27 14-1,-27-13 1,0 13-16,27 0 16,-27 0-16,27 0 0,0 0 15,52 0 1,-39 0-1,-26 0-15,26 0 16,-14 0-16,1 0 16,-27 0-16,0 0 15,1 0-15</inkml:trace>
  <inkml:trace contextRef="#ctx0" brushRef="#br0" timeOffset="127040.0164">9988 8678 0,'13'0'32,"27"0"-32,0 0 15,-14 0-15,14 0 16,-1 0-16,-12 0 16,-1 0-16,-12 0 15,12 0-15,14 0 16,-14 0-1,14 0-15,-14 0 16,1 0 0,-14-13-16</inkml:trace>
  <inkml:trace contextRef="#ctx0" brushRef="#br0" timeOffset="128142.1323">10028 11284 0,'0'0'0,"26"-13"15,14 0 1,-14 13-16,40-13 16,-13 0-1,-39 13-15,-1 0 16,13 0 0,-12 0-16,12-14 46,-13 14 1,-13-13-15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3T12:10:41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3453 5278 0,'13'27'47,"13"-14"-31,-12 0-16,25 1 15,1-14-15,0 26 16,-27-13-16,27 14 16,-1-14-16,1 13 15,-27-12-15,27-1 16,-14-13 0,1 13-16,-14 0 0,14-13 15,26 14 16,-40-1-31,0 0 16,0-13 0,0 13-16,27 0 31,-13-13 0,-14 14-15,0-1-1,13 0 17,-12 0-32,-1-13 62,13 40-31,1-27 48</inkml:trace>
  <inkml:trace contextRef="#ctx0" brushRef="#br0" timeOffset="636.1028">4247 5464 0,'0'0'0,"13"26"0,0-26 0,-13 13 16,0 14-16,13 12 15,0-12 1,-13-14-16,0 14 15,14 12-15,-14-12 16,0 12 0,0-25-1,0-1-15,0 0 32,0 0-32,0 1 31,-14 12-16,1-26 1,0 0 0,-27 13-16,14 1 0,-27 12 15,26-26 1,14 13 0</inkml:trace>
  <inkml:trace contextRef="#ctx0" brushRef="#br0" timeOffset="2611.8041">3228 10028 0,'0'13'32,"13"-13"-17,-13-13 1,27-1-1,12 1-15,-25 0 16,25 0-16,-12 0 0,-1-14 16,-13 27-16,14-26 15,26-14 1,-27 27-16,14-14 16,13 1-1,0-1 1,-40 27-1,0 0 1,14-13-16,-1 0 16,27 0-1,-40-1 1,14 1-16,-14 13 47,0-13-32,0 13-15,14-13 141,-1 0-63,-12-1-62,-1 1-1,66-13 32,-39 12-47,-40 1 16,26 13 46</inkml:trace>
  <inkml:trace contextRef="#ctx0" brushRef="#br0" timeOffset="3349.064">4035 9472 0,'0'13'32,"0"1"-17,13 12 1,0-13-1,-13 0 17,14-13-17,-1 14 1,-13 12 0,0-13-1,0 1 32,0-1-31,0 13-16,0 1 15,0-1 1,0 1-16,-13-14 16,-14 27-1,14-40-15,13 13 16,-13 13 15</inkml:trace>
  <inkml:trace contextRef="#ctx0" brushRef="#br0" timeOffset="13161.8802">22066 5199 0,'13'0'63,"1"0"-32,12 0-31,1 0 15,-14 0 1,13 0-16,14 0 16,0 0-16,105 0 31,-52 0-15,-54 0-16,-12 0 15,-1 0-15,1 0 16,-14 0-16,27 0 15,-14 0 1,-13 0-16,40 0 0,-13 0 16,-13 0-16,-1 0 15,-13 0-15,27 0 32,-27 0-17,0 0-15,1 0 16,-1 0-1,0 0-15,14 0 16,-14 0 0,0 0 46,0 0-62,-13-13 47</inkml:trace>
  <inkml:trace contextRef="#ctx0" brushRef="#br0" timeOffset="14770.8797">22728 7223 0,'26'0'94,"1"0"-94,-1 0 16,1 0-16,-1 0 15,0 0 1,27 0 0,-26 0-1,13 0-15,-1 0 0,-12 0 16,12 0-16,-12 0 16,12-13-1,-25 0 1,-1 13-16,0 0 15,27 0-15,-27 0 16,0 0-16,14 0 16,26-14-16,-27 1 15,1 0 1,-14 13 0,13 0-16,-12 0 15,25-13 1,-26 0-16,14-1 15,-14 14 1,0 0-16,14 0 16,13-13-16,-27 13 15,13 0 1,-13 0-16,14-13 16,-14 13-1,0 0-15,1 0 16,-1 0-16,0 0 31,0 0 0,0 0-31,1 0 16,-1 0 0</inkml:trace>
  <inkml:trace contextRef="#ctx0" brushRef="#br0" timeOffset="26095.565">22437 5186 0,'13'0'31,"0"0"1,0 0-17,1 0-15,12 0 0,27-13 16,-13-1 0,-14 1-16,1 13 15,25-13-15,1 0 16,-26 13-16,13 0 15,-1 0-15,-12 0 16,-1 0-16,1 0 16,-14 0-16,13 0 15,1 0 1,-14 0-16,0 0 16,0 0-16,1 0 15,39-14 1,-27 14-1,-13 0-15,14 0 16,-14-13 0,0 13-16,0 0 31,1 0-15,-1 0-16,0 0 31</inkml:trace>
  <inkml:trace contextRef="#ctx0" brushRef="#br0" timeOffset="79415.1582">9750 8480 0,'13'0'110,"0"0"-110,67 0 31,-54 0-31,14 0 16,0 0-16,-27 0 15,13 0-15,-13 0 16,1 0-16,-1 0 15,0 0 1,0 0 0,1 0-1,-1 0 1,13 0 0,-12 0 15,-1 0-31,0 0 15,0 0-15,0 0 16</inkml:trace>
  <inkml:trace contextRef="#ctx0" brushRef="#br0" timeOffset="121201.7376">14155 5318 0,'13'0'31,"14"0"-15,26 13 0,13 1-16,27-1 15,26 0-15,13 13 16,27-26-16,13 0 16,0 0-16,13 0 15,-53 0-15,-26 0 16,-53 0-16,-40 0 15,0 0-15</inkml:trace>
  <inkml:trace contextRef="#ctx0" brushRef="#br0" timeOffset="122178.1125">14129 7263 0,'0'0'0,"26"0"16,1 0-16,-14 0 16,13 0-1,1 0-15,12 0 16,1 0-16,13 0 0,-13 0 16,13 13-16,0 0 15,0 0 1,-1-13-16,28 14 0,-14-1 15,13 13 1,-65-26-16,12 0 16,0 0-16,-12 0 140,-1 0-140</inkml:trace>
  <inkml:trace contextRef="#ctx0" brushRef="#br0" timeOffset="123689.4412">14314 9300 0,'53'0'46,"-13"0"-46,26 0 16,26 0-16,54 0 16,13 0-16,39 0 15,0 0-15,41 0 16,-1 0-16,0 0 16,0 0-16,357 0 31,-423 0-31,-13 0 15,0 0-15,-14 0 16,14 0-16,0 0 16,171 0-1,-158 0-15,0 0 16,-13 0 0,13 0-16,27-13 0,-1-27 15,-13 27-15,-39 13 16,13 0-1,-27 0-15,-13 0 0,13 0 16,-79 0 0,-40 0-1,53-13 1,-52-1 15,25-12 0,1 26-31,53-26 16,-67 26 0,106-14-1,-92 14-15,0 0 16,-14-13-16,1 13 31,12-13-15,-25 13-16,25 0 0,-12 0 15,12 0-15,1 0 16,-13 0-16,12 0 16,-12 0-16,-1 0 15,1 0 1,-1 0 0,14 0-16,0 0 15,-1-13-15,-12-1 0,-1 1 16</inkml:trace>
  <inkml:trace contextRef="#ctx0" brushRef="#br0" timeOffset="146451.5155">19976 9234 0,'13'0'15,"0"0"1,1 0-16,25 0 16,-12 0-1,-14 0 1,0 0-1,1 0 1,-1 0-16,13 0 16,-13 0-16,1 0 15,-1 0-15,0 0 16,14 0 0,-27-13-1,13 13 1,0 0-16,0 0 15,1 0 1,-1 0 0,13 0-16,1 0 15,-14 0-15,0 0 16,0 0-16,1 0 16,12 0-16,-13-14 15,1 14-15,-1 0 16,13 0-1,1 0-15,-1-13 0,-13 0 16,1 13 0,-1 0 15,0 0 0,0 0-15,0 0-1,1 0-15,-1 0 16,0 0 0,0 0-1,1 0 1,12 0-16,-13 0 31,14 0-31,-14 0 0,13 0 16,-12 0-1,-1 0 64</inkml:trace>
  <inkml:trace contextRef="#ctx0" brushRef="#br0" timeOffset="171435.5617">4934 5702 0,'14'0'172,"-1"0"-157,0 0 16,0 0-15,1 0 0,-1 0-1,0 0 1,0 0 0,1 0-16,-1 0 31,0 0-16,13 0 1,-12 0 0,-1 0-1,0 0-15,0 0 16,1 0 0,-1 0-16,0 0 46,0 0-30,1 0 0,-1 0-16,0 0 15,0 0 1,0 0-16,1 0 16,-1 0-1,0 0 1,0 0-1,1 13 1,-14 0-16,26-13 16,-13 0-1,0 0-15,1 0 16,-1 0-16,0 0 16,0 0-1,1 0 1,-1 0-1,0 0 1,14 0 0,-14 0-1,0 0 1,0 0-16,14 0 16,-14 0-1,0 0 1,0 0-16,1 13 15,-1-13-15,13 0 16,-12 0 0,-1 0-16,13 14 0,-13-14 15,14 0-15,-14 0 16,0 0-16,1 0 16,25 0 15,14 0-31,-40 0 15,14 0-15,-14 0 16,14 0 0,-1 0-16,0 0 0,67 0 31,-66 0-15,-14 0-16,0 0 0,13 0 15,1 0 1,-14 0-1,0 0 1,1 0-16,-1 0 16,0 0-16,0 0 15,1 0-15,-1 0 16,0 0-16,13 0 16,-12 0-16,-1 0 15,13 0-15,-12 0 16,12 0-16,14 0 15,26 0 1,-26 0 0,-14 0-16,14 0 0,-1 0 15,-25 0-15,25 0 16,-25 0-16,-1 0 16,0 0-1,0 0 1,0 0-1,1 0 1,-1 0-16,13 0 16,-12 0-1,12 0-15,1 0 16,-14 0-16,13 0 16,27 0-1,-13 0-15,-27 0 16,14 0-16,-1 0 15,27 0 1,-40 0-16,14 0 16,-1 0-16,-13 0 15,0 0-15,1 0 16,12 0-16,27 0 31,-40 0-15,1 0-1,-1 0 1,0 0 0,0 0-1,0 0 17,14 0-32,-14 0 15,0-14-15,14 14 31,-14 0-31,27 0 16,-27 0-16,13 0 16,1 0-16,-1-13 15,14 0-15,0 0 16,-14 13-16,-13 0 16,27 0-16,-27 0 15,1-13-15,12-1 16,-13 14 31,0-13-32,1 13 1,-1 0 15,0 0-15,0 0 15,1 0 0,-1 0 16,0 0-31,0 0-16,1 0 15,-1 0 17,0 0-32,0 0 15,0 0 1,1 0-16,-1 0 31,0 0-15,0 0 15,14 0-15,-14 0-1,0 0-15,1 0 16,-1 13 0,0-13-1,13 0 16,-26 14-15,14-14 15,-1 0-15,27 0 15,-27 0 0,0 0 16,0 0-31,1 0 0,-1 0 15,0 0-16,0 0 17,0 0-32</inkml:trace>
  <inkml:trace contextRef="#ctx0" brushRef="#br0" timeOffset="187835.6519">9750 4220 0,'26'-13'62,"-12"13"-46,12 0-16,0 0 0,67 0 31,-80 0-15,14 0-16,-14 0 15,13 0-15,27 0 16,-13 13-16,-27 0 15,14-13-15,12 0 16,-25 0 0,-1 0 15,13-13 0,-12 0-15</inkml:trace>
  <inkml:trace contextRef="#ctx0" brushRef="#br0" timeOffset="189400.7993">9829 12766 0,'13'0'93,"1"0"-93,92 0 32,-14 0-17,-65 0-15,12 0 16,-12 0-16,-1 0 16,-13 0-1,1 0-15,12 0 16,-13 0-16,1 0 15,-1 0 1,0 0 31,0 0-31,1 0-16</inkml:trace>
  <inkml:trace contextRef="#ctx0" brushRef="#br0" timeOffset="203309.0773">9671 12779 0,'13'0'172,"0"0"-156,13 0-16,1 0 15,-1 0 1,-12 0-1,12 0-15,-13-13 16,0 13-16,1-13 16,-1 13-1,13-13-15,-12 13 32</inkml:trace>
  <inkml:trace contextRef="#ctx0" brushRef="#br0" timeOffset="235806.2986">14195 9340 0,'0'-13'78,"13"13"-62,0 0 0,1 0-16,-1 0 15,0 0-15,0 0 16,0 0-1,1 0 1,-1 0-16,0 0 0,0 0 16,1 0 15</inkml:trace>
  <inkml:trace contextRef="#ctx0" brushRef="#br0" timeOffset="242474.6992">9737 8427 0,'13'0'94,"0"0"-78,14 0-16,-1 0 15,40 0 1,-26 0-16,-14 0 16,14 0-16,-14 0 15,-12 0 32,-1 0-31,0-13-1,0 0 1,1 13 0,-1 0-1,0 0-15,0 0 63,1 0-1,-1 0-30,0 0-1,0 0 31,0 0-30,1 0-1</inkml:trace>
  <inkml:trace contextRef="#ctx0" brushRef="#br0" timeOffset="243183.669">10041 8453 0,'13'0'16,"0"0"-16,1 0 16,12 0-1,1 0 1,-14 0-16,0 0 15,0 0-15,0 0 16,1 0 0,-1 0-16,0 0 15,0 0-15,1 0 16,-1 0 0,0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3T12:15:01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19315 4366 0,'26'13'47,"14"-13"-31,-14 0-1,67 0 1,-54 0-16,28 0 0,-1 0 16,13 0-1,14 0-15,-54 0 16,-12 0-1,13 0-15,-1 0 16,-26 0-16,1 0 16</inkml:trace>
  <inkml:trace contextRef="#ctx0" brushRef="#br0" timeOffset="2013.7575">21788 4419 0,'0'-14'79,"14"14"-64,-1 0-15,27 0 16,26 0-16,-40 0 15,14 0-15,0 0 16,26 0-16,-13 0 16,-14 0-16,14 0 15,0 0-15,-13 0 16,-27 0 0,14 0-16,-1 0 15,-13 0-15,0 0 16,1 0-16,-1 0 15,0 0 1,0 0-16</inkml:trace>
  <inkml:trace contextRef="#ctx0" brushRef="#br0" timeOffset="3113.5415">20637 4419 0,'14'0'62,"12"0"-62,-13 0 16,14 0-16,-1 0 16,1 0-1,-1 0-15,14 0 16,0 0-16,13 0 0,-14 0 16,14 0-1,-13 0-15,0 0 0,-27 0 16,13 0-1,-13 0-15,40 0 16,-39 0 0,12 0-16,-13 0 15,0 0 1,1 0 0</inkml:trace>
  <inkml:trace contextRef="#ctx0" brushRef="#br0" timeOffset="13808.6079">16259 6085 0,'13'0'62,"53"0"-62,-26 0 16,26 0-16,13 0 16,40 0-16,-13 0 15,13 0-15,13 0 16,146 0-1,-93 0-15,-13 0 16,0 0-16,27 0 16,-27 0-16,397 0 31,-371 0-15,-13 0-16,14 0 15,-27 0-15,-27 0 16,1 0-16,-14 0 15,14 0-15,-14 0 16,0 0-16,1 0 16,-1 0-1,0 0-15,-13 0 0,13 0 16,-26 0-16,13 0 16,-13 0-16,0 0 15,-13 0-15,26 0 16,-40 0-16,40 0 15,-26 0 1,-14 0-16,14 0 0,-1 0 16,-26 0-16,159 0 31,-159 0-15,1 0-16,12 0 15,-39 0-15,13 0 16,-14 0-16,-12 0 15,26 0-15,0 0 16,13 0-16,-13 0 16,-27 0-16,14 0 15,-14 0-15,1 0 16,-1 0-16,14 0 31,-27 0-31</inkml:trace>
  <inkml:trace contextRef="#ctx0" brushRef="#br0" timeOffset="63835.2377">20241 7144 0,'13'0'62,"0"0"-62,27 0 16,-14 0-16,1 0 16,12 0-16,94 39 31,-28-39-15,-12 14-16,79-1 31,-119 0-31,-40-13 15,14 0-15,12 0 16,-25 0-16,25 0 16,1 0-16,-14 0 15,14 0-15,0 0 16,-14 0 0,14 0-16,0 0 0,-1 0 15,27 0-15,1 0 16,12 0-1,-13 0-15,0 0 16,0 0-16,-13 0 16,0 0-16,-26 0 15,-1 0-15,-13 0 0,1 0 16,-1 0 0,0 0 15,14 0-16,-1 0 1,-13 0 0,14 0-1</inkml:trace>
  <inkml:trace contextRef="#ctx0" brushRef="#br0" timeOffset="66780.2284">18296 8136 0,'26'0'46,"27"0"-46,13 0 16,27 0-16,0 0 16,39 0-16,0 0 15,-26 0-15,26 0 16,54 0-16,-14 0 16,26 0-16,0 0 15,1 0-15,13 0 16,-14 0-1,0 0-15,1 0 0,-27 0 16,251 0 15,-224 0-31,-107 0 16,1 0 0,-14 0-16,40 0 15,-13 0 1,26 0-16,1 0 0,-1 0 15,0 0-15,-13 0 16,-13 0-16,132 0 31,-198 0-15,0 0-16,-14 0 16,27 0-16,0 0 15,0 0-15,-13 0 16,52 0-1,-65 0-15,-1 0 16,-13 0-16,1 0 31,-1 0-15,13 0 0,-13 0-16,1 0 15,-1 0-15,0 0 16,0 0-1,-13-13 32,14-1-31,-1 14 0,0 0-1,27 0-15,-27 0 16,13 0-16,-12 0 15,-1 0 1,0 0 31</inkml:trace>
  <inkml:trace contextRef="#ctx0" brushRef="#br0" timeOffset="116114.1582">16073 6099 0,'14'0'31,"-1"0"94,0 0-94,0 0-15,14-14-1,-14 14-15,13 0 16,-12 0 0,12-13-1,-13 0-15,1 13 47,12 0-47,-13 0 16</inkml:trace>
  <inkml:trace contextRef="#ctx0" brushRef="#br0" timeOffset="134543.241">16007 9710 0,'14'0'78,"25"0"-63,27 0 1,0 0-16,40 0 16,13-13-16,0-13 15,14-1-15,-1 1 16,0 26-16,27 0 16,0 0-16,-14 0 15,14 0-15,0 0 16,-14 0-16,-12 0 15,-1 0-15,-13 0 16,172 0 15,-185 0-31,0 0 0,13 0 16,13 0-16,0 0 16,-26 0-16,13 0 15,-39 0 1,12 0-16,133 0 15,-119 0 1,13 0-16,318 0 31,-252 0-31,-13 0 0,0 0 16,0 0 0,13 0-16,13 0 15,-52 0-15,-14 0 16,199 0-1,-252 0 1,-39 0-16,0 0 16,-14 0-16</inkml:trace>
  <inkml:trace contextRef="#ctx0" brushRef="#br0" timeOffset="245414.0686">9684 8440 0,'0'0'0,"13"0"16,13 0 0,1 0-16,-1 0 15,14 0-15,0 0 16,-1 0-16,28 0 15,12 0-15,-13 0 16,0 0-16,-13 0 16,-13 0-16,-14 0 15,1 0 95</inkml:trace>
  <inkml:trace contextRef="#ctx0" brushRef="#br0" timeOffset="246498.8176">9763 11218 0,'13'0'47,"1"0"-47,25 0 16,1 0-16,-14 0 15,14 0 1,0 0-16,-1 0 16,-12 0-1,-1 0-15,1 0 16,-14 0-1,0 0-15,1 0 16,-1 0-16,0 0 16,0 0 31</inkml:trace>
  <inkml:trace contextRef="#ctx0" brushRef="#br0" timeOffset="247624.5194">9710 5490 0,'27'-13'31,"-14"13"-16,27 0-15,-1 0 16,-12 0-16,12 0 16,14 0-16,0 0 15,-13 0-15,13 0 16,0 0-16,26 0 16,-39 0-1,0 0-15,-27 0 16,13 0-16,-13 0 15,1 0 17,-1 0-32,13 0 15</inkml:trace>
  <inkml:trace contextRef="#ctx0" brushRef="#br0" timeOffset="293995.6139">9750 5517 0,'0'-14'79,"26"1"-48,1 13-16,26-13 1,-14 0 0,1 13-16,13-14 15,-40 14-15,14 0 16,-1 0 0,1 0-16,-14 0 15,0 0 1,0 0-1,1 0-15,-1 0 16,0 0-16,13 0 16,1 0-16,-1 0 15,1 0 1,-1 0-16,-12 0 16,-1 0-1,0 0 1</inkml:trace>
  <inkml:trace contextRef="#ctx0" brushRef="#br0" timeOffset="305020.6445">9684 11245 0,'13'0'125,"0"0"-94,14 0-15,-14 0-16,0 0 16,0 0-1,1 0-15,-1 0 16,0 0-16,0 0 15,0 0 1,1 0-16,-1 0 16,13 0-1,-12 0-15,12 0 16,1 0-16,-1 0 16,-13 0-1,14 0 1,-14 0-16,0 0 15,14 0 1,-1 0-16,14-13 0,-27 13 16,0 0-1,0 0 32,1 0-47,-1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3T12:24:25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15954 3440 0,'-13'26'62,"0"27"-46,0-13-1,-1 13 1,14-14-16,0 27 16,0 1-16,0 25 15,0-26-15,0 0 16,0 14-16,0-54 16,14 27-16,-1-13 15,0 26 1,-13-53-1,0 0-15,0 1 16,0-1-16,0 13 16,0-12-1,-13-14 1,0 0-16,-1 13 31,1-13 47,0 0-78,0 0 32,13-13-1,13 13 16,13 0-47,1 0 15,-14 26 1,0 14-16,1-1 0,-1-12 16,40 118 15,-40-105-31,-13-13 15,0 25-15,0-12 16,0 66 0,0-53-16,0 13 15,-13-13-15,0-13 16,-1 13-16,1-14 16,13-12-16,-13 12 15,13-25 1,0 12-16,0 1 15,0-14-15,0 0 16,0 13 0,0 14-16,0-13 15,0-1 1,0 1-16,0-14 16,0 0-16,0 0 15,0 0-15,0 1 0,0-1 16,0 0-1,13 0-15,0 1 16,-13-1 0,0 0-16,27 14 15,-14-27 1,-13 13 0,13-13-16,14 13 0,-1 0 15,27 0 16,-40-13-31,0 14 16,1-1-16</inkml:trace>
  <inkml:trace contextRef="#ctx0" brushRef="#br0" timeOffset="3678.7603">17912 3969 0,'27'0'109,"-14"0"-109,13 0 16,14 0-16,-27 0 15,14 0-15,-14 0 16,27 0-16,-1 0 16,-12 0-16,-1 0 15,1 0 1,-1 0-16,14 0 0,-14 0 15,1 0-15,-1 0 16,-12 0 0,-1 0-1,0 0-15,27 0 0,13 0 16,-14 0 0,1 0-16,13 0 0,0 0 15,13 0 1,0 0-16,-13 0 15,-13 0-15,13 0 16,-14 0-16,1 0 16,66 0-1,-80 0 1,14 0-16,-27 0 16,14 0-16,-14 0 15,0 0 1,0 0-16,1 0 15,-1 0 1,0 0 0,0 0-1,0 0-15</inkml:trace>
  <inkml:trace contextRef="#ctx0" brushRef="#br0" timeOffset="26691.1969">17277 4961 0,'14'0'47,"-1"0"-47,13 0 15,27-13-15,-13-1 16,-14 14-16,40 0 15,27 0-15,92 0 16,-52 0 0,12 0-16,14 0 15,13 0 1,26 0-16,1 0 0,-27 0 16,26 0-16,-26 0 15,-13 0-15,0 0 16,-27 0-1,-26 0-15,13 0 16,-40 0-16,14 0 16,132 0-1,-172 0 1,13 0-16,0 0 16,0 0-16,0 0 15,-13 0 1,13 0-16,-13 0 0,13 0 15,-13 0-15,13 0 16,-26 0 0,92 0-16,-52 0 15,-14 0-15,-40 0 16,14 0-16,0 0 16,-27 0-16,0 0 15,0 0 1</inkml:trace>
  <inkml:trace contextRef="#ctx0" brushRef="#br0" timeOffset="28735.1466">16775 6310 0,'13'0'46,"13"-13"-30,1 13 0,26-13-16,-27 0 0,27 13 15,13 0 1,53-14-16,80 14 16,-67 0-1,0 0-15,1 0 16,-1 0-16,0 0 15,-26 0-15,79 0 32,-92 0-32,13 0 0,-14 0 15,14 0-15,13 0 16,-13 0-16,251 0 31,-251 0-31,26 0 16,-13 0-16,-13 0 15,-13 0-15,105 0 16,-79 0 0,-39 0-1,12 0-15,27 0 0,-39 0 16,65 0 0,-79 0-1,0 0-15,1 0 16,-14 0-16,13 0 15,-13 0-15,-14 0 16,14 0-16,0 0 16,0 0-16,-27 0 15,27 0-15,-13 0 16,-13 0-16,25 0 16,-12 0-16,0 0 15,0 0-15,105 0 31,-105 0-31,-14 0 16,-13 0-16,1 0 16</inkml:trace>
  <inkml:trace contextRef="#ctx0" brushRef="#br0" timeOffset="34935.1125">17978 3969 0,'14'0'109,"12"0"-109,-13 0 16,14 0 0,-1 0-16,1 0 15,-1 0 1,-13 0-16,1 0 16,12 0-16,-13 0 15,14 0-15,12 0 16,-12 0-16,13 0 15,-1 0-15,1 0 16,0 0-16,13 0 16,13 0-16,0 0 15,53 0 1,-79 0-16,13 0 16,-14 0-1,1 0-15,-27 0 16,14 0-16,-14 0 15,0 0 1,0 0 0,1 0-16,12 0 15,-13 0-15,14 0 16,12 0-16,-25 0 16,12 0-16,-13 0 15,14 0-15,-1 0 16,-13 0-16,1 0 15,-1 0-15,0 0 16,0 0-16,1 0 16,-1 0-1,0 0-15</inkml:trace>
  <inkml:trace contextRef="#ctx0" brushRef="#br0" timeOffset="52552.2862">15756 1839 0,'0'13'16,"0"0"0,-13 27-1,13-14 1,0 1-16,-14 26 16,1-13-16,13-14 15,0 0 1,0-12-16,0-41 140,0-26-140,0 27 16,0-27-16,13 13 16,1 14-1,-1-1-15,13 1 16,-12-1-16,12 1 16,-13 13-16,14-1 15,-27 1-15,26 0 16,-13 0-1,-13 26 48,14 0-47,-1 0-16,-13 1 15,0 12 1,13 27-16,-13-26 15,0 12-15,0-26 16,0 14-16,0 39 31,0-39-15,0-14 0,13 0 30</inkml:trace>
  <inkml:trace contextRef="#ctx0" brushRef="#br0" timeOffset="53097.9691">16166 1759 0,'0'0'0,"13"14"0,0 25 15,1 1-15,-1-13 16,0 12 0,27 27-16,-40-52 15,13 12-15,0-13 16,1 1-16,-14-1 47,13-13 62,0-27-109</inkml:trace>
  <inkml:trace contextRef="#ctx0" brushRef="#br0" timeOffset="53646.1427">16391 1812 0,'0'-13'16,"-27"26"15,1 14-31,0-14 16,12 14-16,-12 12 16,-1-12-1,1 12-15,13-25 0,-1 12 16,1-13-16,0-13 31,13 14-15,-13-1 15</inkml:trace>
  <inkml:trace contextRef="#ctx0" brushRef="#br0" timeOffset="55079.2508">16748 1812 0,'0'-13'46,"0"0"-30,-13 0 0,0 13-1,-1 0 1,1 0-16,0 0 16,0 0-1,-14 0 1,14 0-16,-13 0 15,12 13 1,1 27-16,13-27 16,0 27-1,0-1-15,0-12 16,0-1-16,0 14 16,13-14-1,1-26-15,-1 14 16,0-14-1,0 0 1,1 0 0,12 0-16,-13-14 15,14 14-15,-1-26 16,1-1-16,12 1 16,-39-1-16,40 1 15,-27 0 1,-13-1-16,13 1 15,1-1-15,-1 1 16,-13-1-16,0-12 16,13-14-1,0 26-15,-13 14 0,0-14 16,0-12 0,0 26-16,0-14 15,0 14-15,0 0 172,-13 13-156,0 0-1,0 26-15,-14 14 16,14-1-16,-14 14 16,14-13-16,13 39 15,0-39 1,0-13-1,0 12-15,0 1 0,0-27 16,0 0-16,0 1 16,0 12-1,0-13-15,0 1 47,13-1-31,1-13 31,12 0-32,1 0 1,-14 0-16,13 0 16</inkml:trace>
  <inkml:trace contextRef="#ctx0" brushRef="#br0" timeOffset="61860.0535">15359 1786 0,'0'13'31,"0"0"-31,0 27 16,0 13-1,0-27-15,0 14 16,0 0-16,0-14 16,0 27-16,-13-13 15,13-27-15,0 0 16,0 14-16,0-14 15</inkml:trace>
  <inkml:trace contextRef="#ctx0" brushRef="#br0" timeOffset="62676.6669">15412 1759 0,'-13'-13'32,"0"13"-32,13 27 15,-14 12 1,1 1-16,0 0 15,0-14-15,-1 14 16,14 26 0,0-13-16,0-13 15,0-1-15,0-25 16,0 38 0,0-25-1,14-14-15,-14 0 16,13-13-1,13 0 1,1 0 0,-14 0-16,40 0 15,-27 0 1,40-39-16</inkml:trace>
  <inkml:trace contextRef="#ctx0" brushRef="#br0" timeOffset="63396.8586">17595 1535 0,'0'13'31,"0"40"-15,0 0-16,0-14 15,0 14-15,0 13 16,0-13-16,0-13 16,-13 39-1,-14-39-15,14-13 16,-14 12-16,-12-12 16,12-1-1,14 1 1,0-27-16,0 0 15,-1 0 1,1 0 0,0 0-16</inkml:trace>
  <inkml:trace contextRef="#ctx0" brushRef="#br0" timeOffset="87337.1777">17873 1720 0,'13'-13'31,"0"39"-15,14 0 0,-14 14-16,13-13 15,-13-1 1,1 1-16,-14-1 0,13 14 16,0-14-16,0 14 15,1-27 1,-1 14-16,0-1 15</inkml:trace>
  <inkml:trace contextRef="#ctx0" brushRef="#br0" timeOffset="87972.8111">18058 1720 0,'-13'13'47,"-1"13"-32,1 1 1,-13 13-16,12-27 15,1 27-15,-13-14 16,26 0 0,-13-26-16,-1 27 0,1-14 15,13 0 17,-13 27-17,0-27 1,26-13 93</inkml:trace>
  <inkml:trace contextRef="#ctx0" brushRef="#br0" timeOffset="88669.3838">18627 1627 0,'0'13'63,"0"27"-47,0 13-1,-14-27-15,14 1 0,-13 39 16,13-39-16,0 12 15,0-12-15,0-14 16,0 27 0,13-14-1,-13-13-15,27 1 0,-14-1 16,0 0-16,14-13 16,-14 0-1,0 0 16,0 0-31,14 0 32,13-13-17,-40 0 1</inkml:trace>
  <inkml:trace contextRef="#ctx0" brushRef="#br0" timeOffset="89920.2342">18971 1786 0,'0'-13'47,"0"-1"-16,0-12-15,0 13-1,-14 13 1,1 0 15,-13 0-31,12 0 16,1 13-16,0 0 15,13 0 1,-13 1-16,0 25 0,13-25 16,-27 52-1,27-53 1,0 13-16,0-12 15,0-1 1,0 0 0,13 0-1,14-13 17,-1-13-17,-26 0-15,13 13 16,1-13-16,-1-14 15,0 1-15,0-1 16,14 1-16,-14-14 16,0 27-16,-13-14 15,0-12-15,14 12 16,-1-26 0,0 14-1,0-67 1,-13 79-1,0 1 1,0 13 0,0 0-16,0-1 15,0 28 63,-26 25-62,13 14 0,-14 0-16,14 0 15,13-13-15,0 13 16,0-27-16,0 14 16,0-1-16,13 28 31,-13-54-16,0 13 1,13-13 0,1 1-16,-1-1 31,0-13 31,0 0-46,0 0 0,1 0-1</inkml:trace>
  <inkml:trace contextRef="#ctx0" brushRef="#br0" timeOffset="91183.9986">19341 1693 0,'13'14'47,"0"12"-47,1 0 15,-1 1 1,0 13-16,0-1 15,1-25-15,-14 25 32,13-12-17,0-14-15,-13 0 32</inkml:trace>
  <inkml:trace contextRef="#ctx0" brushRef="#br0" timeOffset="91705.732">19487 1693 0,'-14'0'31,"-12"27"-15,-27 39 0,26-53-16,1 14 0,13-14 15,0 0-15,-1 0 16,-12 14-16,26-14 141</inkml:trace>
  <inkml:trace contextRef="#ctx0" brushRef="#br0" timeOffset="92635.5478">19685 1614 0,'13'0'32,"-13"13"-32,0 0 0,13 14 15,-13-1 1,0 1-16,0 12 16,0 1-16,0-13 15,0-1-15,0 1 16,0-1-1,14-52 79,-1-1-94,-13 1 16,0 12-16,13-25 15,-13 25-15,0 1 16,0-13-16,13-1 16,-13 14-16,0 0 15,14 0-15,-14-1 16,13-12 0,0 26-1,0 0 63,1 26-78,-1-26 16,-13 27-16,13-1 16,-13-12-16,13 38 15,-13-38-15,0-1 16,0 13-16,0-12 15,0 12-15,0-13 16,0 1 0,0-1-16</inkml:trace>
  <inkml:trace contextRef="#ctx0" brushRef="#br0" timeOffset="93463.1479">20108 1389 0,'0'-13'15,"14"39"1,-14 1-16,26-14 16,-13 13-16,14 1 15,-1 13 1,-26-14-1,0 14-15,13-27 0,1 13 16,-14 1-16,13 13 16,0 26-1,-13-53-15,0 13 16,0-12 0,0-1-16,0 13 0,0 1 15,0-1 1,0 1-16,0-14 15,0 0-15,-13 0 16,0 1-16,-1-14 16,1 13-16,0 0 15,-14 0-15,14 1 16,-40 12 0,27-13-1</inkml:trace>
  <inkml:trace contextRef="#ctx0" brushRef="#br0" timeOffset="97322.6894">20809 1720 0,'14'0'15,"-1"0"1,0 0-1,27 0-15,0 0 16,-14 0-16,14 0 16,-1 0-16,-12 0 15,26 0 1,-40 0-16,0 13 16,0-13-1,1 0-15,-1 0 16,0 0-16</inkml:trace>
  <inkml:trace contextRef="#ctx0" brushRef="#br0" timeOffset="97972.65">20809 1931 0,'0'0'0,"27"0"16,-1 0-16,27 0 0,-26 0 16,-14 0-1,27 0-15,-27 0 16,13 0-16,-12 0 15,-1 0-15,13 0 16,-12 0-16,12 0 16,14 0-1,-27 0 1,0 0 0,0 0-16,1 0 15,-1 0 1</inkml:trace>
  <inkml:trace contextRef="#ctx0" brushRef="#br0" timeOffset="98672.4722">21286 1548 0,'13'0'15,"0"0"1,0 13-16,14-13 16,-27 13-16,26 0 15,-12 1 1,-1-1-16,0 0 0,0 0 16,0-13-16,1 14 15,-14-1 1,13 0-16,0 14 15,-13-14-15,0 0 16,0 0 15,0 0-15,0 14 0,0-1-1,-13-12 1,-14-1-16,14 13 15,-13-12-15,26 12 16,-27-13-16,1 14 16,-14-1-1,40-13-15,-13 1 0,0-1 16,-1 0 31</inkml:trace>
  <inkml:trace contextRef="#ctx0" brushRef="#br0" timeOffset="100182.594">13256 1799 0,'-40'0'47,"-13"13"-31,0 1-16,0-1 15,27-13-15,12 0 16,-25 13-16,26-13 16,-1 13-1,14 14 1,0-14 0,0 40-16,66 26 15,-26-39 1,-13-14-1,12 1-15,1-14 0,-14 0 16,-26 1-16,40-1 31,-40 13-15,0-13-16,0 1 0,0-1 16,0 0-1,0 14 1,-26-14-1,12 0-15,-12 0 16,0-13 0,12 0 15,1 0-15,0 0-16,0 0 15,-1 0-15,1 0 31</inkml:trace>
  <inkml:trace contextRef="#ctx0" brushRef="#br0" timeOffset="101017.1836">13401 2130 0,'13'-13'47,"1"13"-31,12 0-16,40 0 15,-13 0 1,0 0-16,13 0 16,-13 0-16,-40 0 15,1 0-15,-28 0 94</inkml:trace>
  <inkml:trace contextRef="#ctx0" brushRef="#br0" timeOffset="101439.3092">13600 2117 0,'0'13'0,"13"-13"15,13 53 1,-26-14-16,0 1 16,0-13-1,0 12-15,0-12 16,0-14-16,0 13 16,0-12-16,0-1 0,0 0 62,27-13-46,-14-13-1,0 0-15,27-27 16,0 0-16</inkml:trace>
  <inkml:trace contextRef="#ctx0" brushRef="#br0" timeOffset="101814.5943">14182 1918 0,'0'0'0,"13"0"16,13 0-16,-12 0 16,12 0-16,0 0 15,1 0 1,-14 0-1,0 0-15,1 0 16,-1 0 0,0 0-16</inkml:trace>
  <inkml:trace contextRef="#ctx0" brushRef="#br0" timeOffset="102323.2417">14208 2103 0,'13'0'16,"14"0"-1,-14 0 1,13 0-16,14 0 16,26 0-1,-26 0-15,-27 0 16,0 0 0,1 0-1,-1 0 1,0 0 78</inkml:trace>
  <inkml:trace contextRef="#ctx0" brushRef="#br0" timeOffset="102863.9619">14526 1693 0,'13'14'16,"0"-1"0,14 26-1,-14-12-15,13 13 0,1-27 16,-14 13-1,0 1-15,-13-14 16,0 13-16,0 1 16,0-1-16,0 1 15,0-14 1,0 14-16,-13-1 16,0 0-1,-14-12-15,-12 39 16,-1-14-16,13-12 15,-12 12-15,12-12 16,1-1-16,-1-12 16,27-1-16,14-26 93</inkml:trace>
  <inkml:trace contextRef="#ctx0" brushRef="#br0" timeOffset="104296.7186">22132 1601 0,'0'13'31,"0"40"-15,14 0-16,-14-40 15,0 27-15,0-1 16,0-12-16,0 13 16,0-14 15,0-13 31,13-13-46,0-26 0,14-1-16,-27 14 15,26-40-15,0 27 16,1-14-16,-1 0 16,-12 14-16,-1-14 15,0 14-15,-13-1 0,13 14 16,1 0-16,-1 0 15,0-1 17,0 14 15,0 0-32,1 14-15,-1 25 16,-13-12-16,0-1 15,0 80 1,0-53-16,0-27 16,0 67-1,0-67-15,0-12 16,0-1 0,13-26 77,-13-14-77</inkml:trace>
  <inkml:trace contextRef="#ctx0" brushRef="#br0" timeOffset="104945.7965">22635 1574 0,'0'0'0,"13"13"16,1 14-16,-14-1 15,13 1-15,0 13 16,0-14-16,-13-13 15,13 27-15,1-27 16,-1 0-16,-13 14 16,0-1-1,13-12 1,0-1 0,-13 0-1</inkml:trace>
  <inkml:trace contextRef="#ctx0" brushRef="#br0" timeOffset="105577.5838">22847 1574 0,'-13'0'15,"-1"13"-15,-12 14 16,13-14 0,13 0-1,-14 14-15,1-1 16,0-26-16,0 27 15,-14-1-15,14 1 16,-13-1 0,12-13-16,1 14 15,0-14-15,0 0 16,26-13 125,13-13-141</inkml:trace>
  <inkml:trace contextRef="#ctx0" brushRef="#br0" timeOffset="106848.2028">23006 1535 0,'0'13'31,"0"13"-31,0 14 15,0 0 1,0-14-16,0 14 16,0-1-16,0-12 0,0 13 15,0-14-15,0-13 16,0 14-16,0-40 109,13-40-93,0 0-16,0 0 16,0 0-1,14-27 1,-14 41-16,0-1 15,1 14 1,-1-1-16,-13 14 16,13-13-1,0 26 48,0 0-32,1 26-15,-1 14-16,0-1 15,-13-25-15,13 38 16,1 1 0,-14-13-1,0 0-15,0-27 0,0 27 16,0-27-16,0 13 15,0 14-15,0-27 16,13 40 0,-13-40-16,13 1 15,0 12 1,-13-13 15,0 1-31</inkml:trace>
  <inkml:trace contextRef="#ctx0" brushRef="#br0" timeOffset="177638.2207">15306 8123 0,'13'0'16,"14"0"-1,-1 0-15,27 0 16,0 13 0,40 0-16,-1-13 15,14 0-15,13 0 0,-13 0 16,53 0 0,-106 0-16,-27 0 15,14 0 1,0 0-16,-14 0 15,0 0-15,1 0 16,-14 0 0,0 0-16,14 0 15,-14 0 1,0 0 0,14 0-16,-14 0 0,0 0 15,0 0-15,1 0 16,-1 0 15,0 0-15,0 0-1,1 0-15</inkml:trace>
  <inkml:trace contextRef="#ctx0" brushRef="#br0" timeOffset="195137.771">21603 8030 0,'27'0'110,"-1"0"-110,1 13 15,-14-13-15,13 14 16,1-14 0,-14 0-16,40 0 31,-27 0-31,-12 0 16,25 0-16,-12 0 15,-14 0-15,13 0 16,-12 0-16,12 0 15,-13 0-15,1 0 47,-1 0-47,0 0 16,0 0 46,0 0-30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3T12:29:54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21550 7223 0,'0'27'15,"14"-1"-15,-1-26 16,0 26-16,0-12 15,14-1 1,-27 0 0,13 0-16,13-13 15,-26 14 1,40 12-16,-27-13 16</inkml:trace>
  <inkml:trace contextRef="#ctx0" brushRef="#br0" timeOffset="1544.4818">14909 7289 0,'13'0'62,"14"0"-46,13 0-16,13 0 16,-14 0-16,80 0 15,-66 0 1,40 0 0,-40 0-16,0 0 15,0 0-15,13 0 16,-27 0-16,14 0 15,-13 0-15,-14 0 16,14 0-16,-13 0 16,-14 0-16,0 0 15,0 0-15,14 0 16,-1 0-16,-13 0 16,14 0-16,-14 0 15,0 0 1,1 0-1,-1 0-15,0 0 32,0 0-17,1 0 1,-1 0-16,0 0 0,0 0 16,0 0-1,1 0 48,-1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3T12:37:50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14724 6760 0,'-26'13'62,"12"1"-46,1 25-16,0 1 16,0 13-16,13-13 15,-14 26-15,1-40 16,13 1-16,-13 26 16,13-40-16,0 26 15,0 1-15,0-27 16,0 14-16,0-14 15,0 0 1,-13 14 0,-14-14-1,1-13 1,-27 0 0,26 13-16,14-13 15,0 0-15,-13 0 16,12 0-16,1 0 31,0 0-31,0 0 16,-1-13-1,1 0 1,13-1 15,0 1-31,0 0 16,27 13-1,-14 0 1,13 0 0,-12 13-16,-1 14 15,-13-1-15,13 14 16,-13 0-16,0 26 16,0-27-1,0 14-15,0-26 16,0 12-16,0 1 15,0-27-15,0 27 16,0-27 0,0 1-16,-13 25 15,13-26 17,0 1-17,0-1 1,0 13-16,13 1 31,0-1-15,0 1-16,1-1 15,12-13-15,-26 14 16,27-14-16,-14 0 16,0-13 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7168-E431-49DF-AFF7-8C785944B1E1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626D-1A37-41A2-AA2F-32294FA393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54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335248"/>
      </p:ext>
    </p:extLst>
  </p:cSld>
  <p:clrMapOvr>
    <a:masterClrMapping/>
  </p:clrMapOvr>
  <p:transition spd="med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509778"/>
      </p:ext>
    </p:extLst>
  </p:cSld>
  <p:clrMapOvr>
    <a:masterClrMapping/>
  </p:clrMapOvr>
  <p:transition spd="med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08160"/>
      </p:ext>
    </p:extLst>
  </p:cSld>
  <p:clrMapOvr>
    <a:masterClrMapping/>
  </p:clrMapOvr>
  <p:transition spd="med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4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77800" y="711200"/>
            <a:ext cx="88011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1717">
            <a:off x="7815129" y="8258"/>
            <a:ext cx="1198973" cy="10756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230" y="27107"/>
            <a:ext cx="7886700" cy="684094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245422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43247"/>
      </p:ext>
    </p:extLst>
  </p:cSld>
  <p:clrMapOvr>
    <a:masterClrMapping/>
  </p:clrMapOvr>
  <p:transition spd="med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33810"/>
      </p:ext>
    </p:extLst>
  </p:cSld>
  <p:clrMapOvr>
    <a:masterClrMapping/>
  </p:clrMapOvr>
  <p:transition spd="med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251171" y="476016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18442339"/>
      </p:ext>
    </p:extLst>
  </p:cSld>
  <p:clrMapOvr>
    <a:masterClrMapping/>
  </p:clrMapOvr>
  <p:transition spd="med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642942"/>
      </p:ext>
    </p:extLst>
  </p:cSld>
  <p:clrMapOvr>
    <a:masterClrMapping/>
  </p:clrMapOvr>
  <p:transition spd="med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28756"/>
      </p:ext>
    </p:extLst>
  </p:cSld>
  <p:clrMapOvr>
    <a:masterClrMapping/>
  </p:clrMapOvr>
  <p:transition spd="med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850261"/>
      </p:ext>
    </p:extLst>
  </p:cSld>
  <p:clrMapOvr>
    <a:masterClrMapping/>
  </p:clrMapOvr>
  <p:transition spd="med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93744"/>
      </p:ext>
    </p:extLst>
  </p:cSld>
  <p:clrMapOvr>
    <a:masterClrMapping/>
  </p:clrMapOvr>
  <p:transition spd="med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6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customXml" Target="../ink/ink12.xml"/><Relationship Id="rId7" Type="http://schemas.openxmlformats.org/officeDocument/2006/relationships/image" Target="../media/image39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25.png"/><Relationship Id="rId10" Type="http://schemas.openxmlformats.org/officeDocument/2006/relationships/image" Target="../media/image42.png"/><Relationship Id="rId4" Type="http://schemas.openxmlformats.org/officeDocument/2006/relationships/image" Target="../media/image38.emf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png"/><Relationship Id="rId7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customXml" Target="../ink/ink8.xml"/><Relationship Id="rId5" Type="http://schemas.openxmlformats.org/officeDocument/2006/relationships/image" Target="../media/image22.png"/><Relationship Id="rId15" Type="http://schemas.openxmlformats.org/officeDocument/2006/relationships/image" Target="../media/image29.emf"/><Relationship Id="rId10" Type="http://schemas.openxmlformats.org/officeDocument/2006/relationships/image" Target="../media/image26.emf"/><Relationship Id="rId4" Type="http://schemas.openxmlformats.org/officeDocument/2006/relationships/image" Target="../media/image21.png"/><Relationship Id="rId9" Type="http://schemas.openxmlformats.org/officeDocument/2006/relationships/customXml" Target="../ink/ink7.xml"/><Relationship Id="rId1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274485"/>
            <a:ext cx="9144000" cy="22497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33937" y="2645182"/>
            <a:ext cx="738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AM-</a:t>
            </a:r>
            <a:r>
              <a:rPr lang="en-US" altLang="zh-CN" sz="1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GCN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Adaptive Multi-channel Graph 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Convolutional Networks 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72551" y="3145426"/>
            <a:ext cx="14959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</a:rPr>
              <a:t>Gu Tang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时间：</a:t>
            </a:r>
            <a:r>
              <a:rPr lang="en-US" altLang="zh-CN" dirty="0" smtClean="0">
                <a:solidFill>
                  <a:schemeClr val="bg1"/>
                </a:solidFill>
              </a:rPr>
              <a:t>2020.11.23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84247" y="3938687"/>
            <a:ext cx="10725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445533" y="3730938"/>
            <a:ext cx="38481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Conference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err="1" smtClean="0">
                <a:solidFill>
                  <a:schemeClr val="bg1"/>
                </a:solidFill>
              </a:rPr>
              <a:t>KDD</a:t>
            </a:r>
            <a:r>
              <a:rPr lang="en-US" altLang="zh-CN" dirty="0" err="1" smtClean="0">
                <a:solidFill>
                  <a:schemeClr val="bg1"/>
                </a:solidFill>
              </a:rPr>
              <a:t>_2020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Github</a:t>
            </a:r>
            <a:r>
              <a:rPr lang="en-US" altLang="zh-CN" dirty="0" smtClean="0">
                <a:solidFill>
                  <a:schemeClr val="bg1"/>
                </a:solidFill>
              </a:rPr>
              <a:t>: </a:t>
            </a:r>
            <a:r>
              <a:rPr lang="en-US" altLang="zh-CN" dirty="0">
                <a:solidFill>
                  <a:schemeClr val="bg1"/>
                </a:solidFill>
              </a:rPr>
              <a:t>https://</a:t>
            </a:r>
            <a:r>
              <a:rPr lang="en-US" altLang="zh-CN" dirty="0" err="1">
                <a:solidFill>
                  <a:schemeClr val="bg1"/>
                </a:solidFill>
              </a:rPr>
              <a:t>github.com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en-US" altLang="zh-CN" dirty="0" err="1">
                <a:solidFill>
                  <a:schemeClr val="bg1"/>
                </a:solidFill>
              </a:rPr>
              <a:t>zhumeiqiBUPT</a:t>
            </a:r>
            <a:r>
              <a:rPr lang="en-US" altLang="zh-CN" dirty="0">
                <a:solidFill>
                  <a:schemeClr val="bg1"/>
                </a:solidFill>
              </a:rPr>
              <a:t>/AM-</a:t>
            </a:r>
            <a:r>
              <a:rPr lang="en-US" altLang="zh-CN" dirty="0" err="1">
                <a:solidFill>
                  <a:schemeClr val="bg1"/>
                </a:solidFill>
              </a:rPr>
              <a:t>GCN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6105600" y="2857320"/>
              <a:ext cx="360" cy="360"/>
            </p14:xfrm>
          </p:contentPart>
        </mc:Choice>
        <mc:Fallback xmlns=""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240" y="284796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214720" y="3052800"/>
              <a:ext cx="4629240" cy="334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5360" y="3043440"/>
                <a:ext cx="4647960" cy="522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79" y="351625"/>
            <a:ext cx="7696867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CoSan-Framework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66" y="1231923"/>
            <a:ext cx="3391613" cy="3107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62" y="1632253"/>
            <a:ext cx="4304688" cy="554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462" y="2276810"/>
            <a:ext cx="4628057" cy="950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638" y="3452273"/>
            <a:ext cx="2895362" cy="3804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墨迹 9"/>
              <p14:cNvContentPartPr/>
              <p14:nvPr/>
            </p14:nvContentPartPr>
            <p14:xfrm>
              <a:off x="1600200" y="1114560"/>
              <a:ext cx="3729240" cy="1047960"/>
            </p14:xfrm>
          </p:contentPart>
        </mc:Choice>
        <mc:Fallback>
          <p:pic>
            <p:nvPicPr>
              <p:cNvPr id="10" name="墨迹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0840" y="1105200"/>
                <a:ext cx="3747960" cy="10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2994297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23" y="711201"/>
            <a:ext cx="4915764" cy="42801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1809720" y="1490760"/>
              <a:ext cx="505080" cy="19720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0360" y="1481400"/>
                <a:ext cx="523800" cy="19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64517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229" y="718153"/>
            <a:ext cx="5654530" cy="23471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2043000" y="1128600"/>
              <a:ext cx="495720" cy="36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3640" y="1119240"/>
                <a:ext cx="51444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843" y="718153"/>
            <a:ext cx="1512565" cy="2537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1171440" y="4686120"/>
              <a:ext cx="6501240" cy="7200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2080" y="4676760"/>
                <a:ext cx="6519960" cy="9072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4853" y="3065316"/>
            <a:ext cx="4534293" cy="30482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7581" y="3370142"/>
            <a:ext cx="6405099" cy="1168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0860" y="4744572"/>
            <a:ext cx="5174428" cy="1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303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350" y="1469395"/>
            <a:ext cx="4786032" cy="21492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44" y="869716"/>
            <a:ext cx="2990706" cy="3930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470" y="742839"/>
            <a:ext cx="1512565" cy="2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7620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277836"/>
            <a:ext cx="9144000" cy="22497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95987" y="2956066"/>
            <a:ext cx="297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THANGKS! 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51" y="213784"/>
            <a:ext cx="1798876" cy="17988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8299941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Motivations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09692" y="1045178"/>
            <a:ext cx="7002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some recent studies raise concerns about whether </a:t>
            </a:r>
            <a:r>
              <a:rPr lang="en-US" altLang="zh-CN" sz="1400" dirty="0" err="1" smtClean="0"/>
              <a:t>GCNs</a:t>
            </a:r>
            <a:r>
              <a:rPr lang="en-US" altLang="zh-CN" sz="1400" dirty="0" smtClean="0"/>
              <a:t> can </a:t>
            </a:r>
            <a:r>
              <a:rPr lang="en-US" altLang="zh-CN" sz="1400" dirty="0"/>
              <a:t>optimally integrate node features and topological structures in </a:t>
            </a:r>
            <a:r>
              <a:rPr lang="en-US" altLang="zh-CN" sz="1400" dirty="0" smtClean="0"/>
              <a:t>a complex </a:t>
            </a:r>
            <a:r>
              <a:rPr lang="en-US" altLang="zh-CN" sz="1400" dirty="0"/>
              <a:t>graph with rich information</a:t>
            </a:r>
            <a:endParaRPr lang="zh-CN" altLang="en-US" sz="1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357" y="1845668"/>
            <a:ext cx="4671465" cy="1943268"/>
          </a:xfrm>
          <a:prstGeom prst="rect">
            <a:avLst/>
          </a:prstGeom>
        </p:spPr>
      </p:pic>
      <p:sp>
        <p:nvSpPr>
          <p:cNvPr id="4" name="乘号 3"/>
          <p:cNvSpPr/>
          <p:nvPr/>
        </p:nvSpPr>
        <p:spPr>
          <a:xfrm>
            <a:off x="4033285" y="4066206"/>
            <a:ext cx="184298" cy="1559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4091725" y="3499644"/>
            <a:ext cx="33709" cy="56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324140" y="3638895"/>
            <a:ext cx="12688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GCN</a:t>
            </a:r>
            <a:r>
              <a:rPr lang="en-US" altLang="zh-CN" dirty="0" smtClean="0"/>
              <a:t> </a:t>
            </a:r>
            <a:r>
              <a:rPr lang="en-US" altLang="zh-CN" dirty="0"/>
              <a:t>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190432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43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Case 1: Random Topology and Correlated</a:t>
            </a:r>
            <a:br>
              <a:rPr lang="en-US" altLang="zh-CN" dirty="0"/>
            </a:br>
            <a:r>
              <a:rPr lang="en-US" altLang="zh-CN" dirty="0"/>
              <a:t>Node Features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687033" y="1017348"/>
            <a:ext cx="620232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We generate a random network consisting of 900 nodes, where the</a:t>
            </a:r>
          </a:p>
          <a:p>
            <a:r>
              <a:rPr lang="zh-CN" altLang="en-US" dirty="0"/>
              <a:t>probability of building an edge betweean any two nodes is 0.03.</a:t>
            </a:r>
          </a:p>
          <a:p>
            <a:r>
              <a:rPr lang="zh-CN" altLang="en-US" dirty="0"/>
              <a:t>Each node has a feature vector of 50 dimensions. To generate node</a:t>
            </a:r>
          </a:p>
          <a:p>
            <a:r>
              <a:rPr lang="zh-CN" altLang="en-US" dirty="0"/>
              <a:t>features, we randomly assign 3 labels to the 900 nodes, and for</a:t>
            </a:r>
          </a:p>
          <a:p>
            <a:r>
              <a:rPr lang="zh-CN" altLang="en-US" dirty="0"/>
              <a:t>the nodes with the same label, we use one Gaussian distribution</a:t>
            </a:r>
          </a:p>
          <a:p>
            <a:r>
              <a:rPr lang="zh-CN" altLang="en-US" dirty="0"/>
              <a:t>to generate the node features. The Gaussian distributions for the</a:t>
            </a:r>
          </a:p>
          <a:p>
            <a:r>
              <a:rPr lang="zh-CN" altLang="en-US" dirty="0"/>
              <a:t>three classes of nodes have the same covariance matrix, but three</a:t>
            </a:r>
          </a:p>
          <a:p>
            <a:r>
              <a:rPr lang="zh-CN" altLang="en-US" dirty="0"/>
              <a:t>different centers far away from each other. In this data set, the</a:t>
            </a:r>
          </a:p>
          <a:p>
            <a:r>
              <a:rPr lang="zh-CN" altLang="en-US" dirty="0"/>
              <a:t>node labels are highly correlated with the node features, but </a:t>
            </a:r>
            <a:r>
              <a:rPr lang="zh-CN" altLang="en-US" dirty="0" smtClean="0"/>
              <a:t>not</a:t>
            </a:r>
          </a:p>
          <a:p>
            <a:r>
              <a:rPr lang="zh-CN" altLang="en-US" dirty="0" smtClean="0"/>
              <a:t>the topological structures.</a:t>
            </a:r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21893"/>
              </p:ext>
            </p:extLst>
          </p:nvPr>
        </p:nvGraphicFramePr>
        <p:xfrm>
          <a:off x="2488019" y="3530009"/>
          <a:ext cx="2693581" cy="297180"/>
        </p:xfrm>
        <a:graphic>
          <a:graphicData uri="http://schemas.openxmlformats.org/drawingml/2006/table">
            <a:tbl>
              <a:tblPr/>
              <a:tblGrid>
                <a:gridCol w="2693581"/>
              </a:tblGrid>
              <a:tr h="22682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  </a:t>
                      </a:r>
                      <a:r>
                        <a:rPr lang="en-US" altLang="zh-CN" dirty="0" err="1" smtClean="0"/>
                        <a:t>GCN</a:t>
                      </a:r>
                      <a:r>
                        <a:rPr lang="en-US" altLang="zh-CN" dirty="0" smtClean="0"/>
                        <a:t>                          </a:t>
                      </a:r>
                      <a:r>
                        <a:rPr lang="en-US" altLang="zh-CN" dirty="0" err="1" smtClean="0"/>
                        <a:t>MLP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5373"/>
              </p:ext>
            </p:extLst>
          </p:nvPr>
        </p:nvGraphicFramePr>
        <p:xfrm>
          <a:off x="2488018" y="3827189"/>
          <a:ext cx="2693581" cy="297180"/>
        </p:xfrm>
        <a:graphic>
          <a:graphicData uri="http://schemas.openxmlformats.org/drawingml/2006/table">
            <a:tbl>
              <a:tblPr/>
              <a:tblGrid>
                <a:gridCol w="2693581"/>
              </a:tblGrid>
              <a:tr h="22682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  75.2%                       100%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>
            <a:stCxn id="9" idx="0"/>
            <a:endCxn id="11" idx="2"/>
          </p:cNvCxnSpPr>
          <p:nvPr/>
        </p:nvCxnSpPr>
        <p:spPr>
          <a:xfrm flipH="1">
            <a:off x="3834808" y="3530009"/>
            <a:ext cx="1" cy="594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963478" y="3869554"/>
            <a:ext cx="5245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 smtClean="0"/>
              <a:t>ACC</a:t>
            </a:r>
            <a:r>
              <a:rPr lang="en-US" altLang="zh-CN" sz="1050" dirty="0" smtClean="0"/>
              <a:t>: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81500273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6051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Case </a:t>
            </a:r>
            <a:r>
              <a:rPr lang="en-US" altLang="zh-CN" dirty="0"/>
              <a:t>2: Correlated Topology and Random</a:t>
            </a:r>
            <a:br>
              <a:rPr lang="en-US" altLang="zh-CN" dirty="0"/>
            </a:br>
            <a:r>
              <a:rPr lang="en-US" altLang="zh-CN" dirty="0"/>
              <a:t>Node Features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96139" y="998005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We generate another network with 900 nodes. This time, the </a:t>
            </a:r>
            <a:r>
              <a:rPr lang="en-US" altLang="zh-CN" dirty="0" smtClean="0"/>
              <a:t>node features</a:t>
            </a:r>
            <a:r>
              <a:rPr lang="en-US" altLang="zh-CN" dirty="0"/>
              <a:t>, each of 50 dimensions, are randomly generated. For </a:t>
            </a:r>
            <a:r>
              <a:rPr lang="en-US" altLang="zh-CN" dirty="0" smtClean="0"/>
              <a:t>the </a:t>
            </a:r>
            <a:r>
              <a:rPr lang="zh-CN" altLang="en-US" dirty="0" smtClean="0"/>
              <a:t>topological </a:t>
            </a:r>
            <a:r>
              <a:rPr lang="zh-CN" altLang="en-US" dirty="0"/>
              <a:t>structure, we employ the Stochastic Blockmodel (SBM) </a:t>
            </a:r>
            <a:r>
              <a:rPr lang="zh-CN" altLang="en-US" dirty="0" smtClean="0"/>
              <a:t> to </a:t>
            </a:r>
            <a:r>
              <a:rPr lang="zh-CN" altLang="en-US" dirty="0"/>
              <a:t>split nodes into 3 communities (nodes 0-299, 300-599, 600-899</a:t>
            </a:r>
            <a:r>
              <a:rPr lang="zh-CN" altLang="en-US" dirty="0" smtClean="0"/>
              <a:t>,respectively</a:t>
            </a:r>
            <a:r>
              <a:rPr lang="zh-CN" altLang="en-US" dirty="0"/>
              <a:t>). Within each community, the probability of </a:t>
            </a:r>
            <a:r>
              <a:rPr lang="zh-CN" altLang="en-US" dirty="0" smtClean="0"/>
              <a:t>building an </a:t>
            </a:r>
            <a:r>
              <a:rPr lang="zh-CN" altLang="en-US" dirty="0"/>
              <a:t>edge is set to 0.03, and the probability of building an edge </a:t>
            </a:r>
            <a:r>
              <a:rPr lang="zh-CN" altLang="en-US" dirty="0" smtClean="0"/>
              <a:t>between </a:t>
            </a:r>
            <a:r>
              <a:rPr lang="zh-CN" altLang="en-US" dirty="0"/>
              <a:t>nodes in different communities is set to 0.0015. In this </a:t>
            </a:r>
            <a:r>
              <a:rPr lang="zh-CN" altLang="en-US" dirty="0" smtClean="0"/>
              <a:t>dataset</a:t>
            </a:r>
            <a:r>
              <a:rPr lang="zh-CN" altLang="en-US" dirty="0"/>
              <a:t>, the node labels are determined by the communities, i.e., </a:t>
            </a:r>
            <a:r>
              <a:rPr lang="zh-CN" altLang="en-US" dirty="0" smtClean="0"/>
              <a:t>nodes in </a:t>
            </a:r>
            <a:r>
              <a:rPr lang="zh-CN" altLang="en-US" dirty="0"/>
              <a:t>the same community have the same label.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094337"/>
              </p:ext>
            </p:extLst>
          </p:nvPr>
        </p:nvGraphicFramePr>
        <p:xfrm>
          <a:off x="2984205" y="3515832"/>
          <a:ext cx="2693581" cy="297180"/>
        </p:xfrm>
        <a:graphic>
          <a:graphicData uri="http://schemas.openxmlformats.org/drawingml/2006/table">
            <a:tbl>
              <a:tblPr/>
              <a:tblGrid>
                <a:gridCol w="2693581"/>
              </a:tblGrid>
              <a:tr h="22682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  </a:t>
                      </a:r>
                      <a:r>
                        <a:rPr lang="en-US" altLang="zh-CN" dirty="0" err="1" smtClean="0"/>
                        <a:t>GCN</a:t>
                      </a:r>
                      <a:r>
                        <a:rPr lang="en-US" altLang="zh-CN" dirty="0" smtClean="0"/>
                        <a:t>                    Deep</a:t>
                      </a:r>
                      <a:r>
                        <a:rPr lang="en-US" altLang="zh-CN" baseline="0" dirty="0" smtClean="0"/>
                        <a:t> Walk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67911"/>
              </p:ext>
            </p:extLst>
          </p:nvPr>
        </p:nvGraphicFramePr>
        <p:xfrm>
          <a:off x="2984204" y="3813012"/>
          <a:ext cx="2693581" cy="297180"/>
        </p:xfrm>
        <a:graphic>
          <a:graphicData uri="http://schemas.openxmlformats.org/drawingml/2006/table">
            <a:tbl>
              <a:tblPr/>
              <a:tblGrid>
                <a:gridCol w="2693581"/>
              </a:tblGrid>
              <a:tr h="22682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  87%                          100%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8" name="直接连接符 17"/>
          <p:cNvCxnSpPr>
            <a:stCxn id="16" idx="0"/>
            <a:endCxn id="17" idx="2"/>
          </p:cNvCxnSpPr>
          <p:nvPr/>
        </p:nvCxnSpPr>
        <p:spPr>
          <a:xfrm flipH="1">
            <a:off x="4330994" y="3515832"/>
            <a:ext cx="1" cy="594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459664" y="3855377"/>
            <a:ext cx="5245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 smtClean="0"/>
              <a:t>ACC</a:t>
            </a:r>
            <a:r>
              <a:rPr lang="en-US" altLang="zh-CN" sz="1050" dirty="0" smtClean="0"/>
              <a:t>:</a:t>
            </a:r>
            <a:endParaRPr lang="zh-CN" altLang="en-US" sz="105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墨迹 5"/>
              <p14:cNvContentPartPr/>
              <p14:nvPr/>
            </p14:nvContentPartPr>
            <p14:xfrm>
              <a:off x="3452760" y="4062240"/>
              <a:ext cx="1838880" cy="1944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3400" y="4052880"/>
                <a:ext cx="1857600" cy="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11619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AM-</a:t>
            </a:r>
            <a:r>
              <a:rPr lang="en-US" altLang="zh-CN" dirty="0" err="1" smtClean="0"/>
              <a:t>GCN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86" y="711201"/>
            <a:ext cx="4896343" cy="41863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38940" y="3919870"/>
            <a:ext cx="2381693" cy="836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889" y="1434754"/>
            <a:ext cx="1447925" cy="4877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733" y="2072790"/>
            <a:ext cx="1562235" cy="48772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076" y="2885408"/>
            <a:ext cx="2827265" cy="55630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321982" y="842187"/>
            <a:ext cx="2381693" cy="836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墨迹 16"/>
              <p14:cNvContentPartPr/>
              <p14:nvPr/>
            </p14:nvContentPartPr>
            <p14:xfrm>
              <a:off x="361800" y="1300320"/>
              <a:ext cx="7482240" cy="3233880"/>
            </p14:xfrm>
          </p:contentPart>
        </mc:Choice>
        <mc:Fallback>
          <p:pic>
            <p:nvPicPr>
              <p:cNvPr id="17" name="墨迹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2440" y="1290960"/>
                <a:ext cx="7500960" cy="325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70987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CoSan Prepare-data</a:t>
            </a:r>
            <a:endParaRPr lang="zh-CN" altLang="en-US" dirty="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10" y="711201"/>
            <a:ext cx="4896343" cy="41863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031" y="1422402"/>
            <a:ext cx="3522697" cy="5317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031" y="2103098"/>
            <a:ext cx="3763531" cy="5677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253" y="2872619"/>
            <a:ext cx="2542112" cy="38969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23164" y="1904427"/>
            <a:ext cx="1980054" cy="1856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墨迹 9"/>
              <p14:cNvContentPartPr/>
              <p14:nvPr/>
            </p14:nvContentPartPr>
            <p14:xfrm>
              <a:off x="1162080" y="1514520"/>
              <a:ext cx="7420320" cy="3086280"/>
            </p14:xfrm>
          </p:contentPart>
        </mc:Choice>
        <mc:Fallback>
          <p:pic>
            <p:nvPicPr>
              <p:cNvPr id="10" name="墨迹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2720" y="1505160"/>
                <a:ext cx="7439040" cy="31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475640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/>
              <a:t>CoSan-Framework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34" y="711201"/>
            <a:ext cx="4896343" cy="41863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386" y="1189391"/>
            <a:ext cx="3233732" cy="46602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66983" y="1945678"/>
            <a:ext cx="295634" cy="1835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377" y="1734645"/>
            <a:ext cx="3359728" cy="4791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742" y="2303561"/>
            <a:ext cx="3887770" cy="6331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2668" y="3083615"/>
            <a:ext cx="2962450" cy="451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墨迹 16"/>
              <p14:cNvContentPartPr/>
              <p14:nvPr/>
            </p14:nvContentPartPr>
            <p14:xfrm>
              <a:off x="3486240" y="1571760"/>
              <a:ext cx="5119920" cy="2476800"/>
            </p14:xfrm>
          </p:contentPart>
        </mc:Choice>
        <mc:Fallback>
          <p:pic>
            <p:nvPicPr>
              <p:cNvPr id="17" name="墨迹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6880" y="1562400"/>
                <a:ext cx="5138640" cy="24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51264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CoSan-Framework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34" y="711201"/>
            <a:ext cx="4896343" cy="41863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553" y="1124841"/>
            <a:ext cx="1837608" cy="6526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553" y="1810998"/>
            <a:ext cx="1756305" cy="4581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30718" y="1691296"/>
            <a:ext cx="309384" cy="276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30718" y="2751220"/>
            <a:ext cx="309384" cy="276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430718" y="3686044"/>
            <a:ext cx="309384" cy="276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993" y="2347934"/>
            <a:ext cx="3095226" cy="2834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831" y="2710149"/>
            <a:ext cx="3480742" cy="3609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799" y="3103449"/>
            <a:ext cx="3391613" cy="3107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1546" y="3491488"/>
            <a:ext cx="1984312" cy="3328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墨迹 20"/>
              <p14:cNvContentPartPr/>
              <p14:nvPr/>
            </p14:nvContentPartPr>
            <p14:xfrm>
              <a:off x="4658037" y="526217"/>
              <a:ext cx="3719880" cy="2438640"/>
            </p14:xfrm>
          </p:contentPart>
        </mc:Choice>
        <mc:Fallback>
          <p:pic>
            <p:nvPicPr>
              <p:cNvPr id="21" name="墨迹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48677" y="516857"/>
                <a:ext cx="3738600" cy="24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墨迹 22"/>
              <p14:cNvContentPartPr/>
              <p14:nvPr/>
            </p14:nvContentPartPr>
            <p14:xfrm>
              <a:off x="5367240" y="2600280"/>
              <a:ext cx="2453040" cy="66960"/>
            </p14:xfrm>
          </p:contentPart>
        </mc:Choice>
        <mc:Fallback>
          <p:pic>
            <p:nvPicPr>
              <p:cNvPr id="23" name="墨迹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57880" y="2590920"/>
                <a:ext cx="2471760" cy="8568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8762" y="3901689"/>
            <a:ext cx="2027096" cy="3886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墨迹 24"/>
              <p14:cNvContentPartPr/>
              <p14:nvPr/>
            </p14:nvContentPartPr>
            <p14:xfrm>
              <a:off x="5157720" y="2433600"/>
              <a:ext cx="143280" cy="462240"/>
            </p14:xfrm>
          </p:contentPart>
        </mc:Choice>
        <mc:Fallback>
          <p:pic>
            <p:nvPicPr>
              <p:cNvPr id="25" name="墨迹 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48360" y="2424240"/>
                <a:ext cx="162000" cy="4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82075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CoSan-Framework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753" y="1806122"/>
            <a:ext cx="4500673" cy="19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2475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 9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485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10811</TotalTime>
  <Words>338</Words>
  <Application>Microsoft Office PowerPoint</Application>
  <PresentationFormat>全屏显示(16:9)</PresentationFormat>
  <Paragraphs>37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第一PPT，www.1ppt.com</vt:lpstr>
      <vt:lpstr>PowerPoint 演示文稿</vt:lpstr>
      <vt:lpstr>Motivations</vt:lpstr>
      <vt:lpstr>Case 1: Random Topology and Correlated Node Features</vt:lpstr>
      <vt:lpstr>Case 2: Correlated Topology and Random Node Features</vt:lpstr>
      <vt:lpstr>AM-GCN</vt:lpstr>
      <vt:lpstr>CoSan Prepare-data</vt:lpstr>
      <vt:lpstr>CoSan-Framework</vt:lpstr>
      <vt:lpstr>CoSan-Framework</vt:lpstr>
      <vt:lpstr>CoSan-Framework</vt:lpstr>
      <vt:lpstr>CoSan-Framework</vt:lpstr>
      <vt:lpstr>Experiment</vt:lpstr>
      <vt:lpstr>Experiment</vt:lpstr>
      <vt:lpstr>Experiment</vt:lpstr>
      <vt:lpstr>PowerPoint 演示文稿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知识竞赛</dc:title>
  <dc:creator>第一PPT</dc:creator>
  <cp:keywords>www.1ppt.com</cp:keywords>
  <cp:lastModifiedBy>Hasee</cp:lastModifiedBy>
  <cp:revision>296</cp:revision>
  <dcterms:created xsi:type="dcterms:W3CDTF">2016-12-25T02:27:54Z</dcterms:created>
  <dcterms:modified xsi:type="dcterms:W3CDTF">2020-11-23T12:57:13Z</dcterms:modified>
</cp:coreProperties>
</file>